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5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3239"/>
        <p:guide pos="57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image" Target="../media/image1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image" Target="../media/image1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image" Target="../media/image1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8.png"  /><Relationship Id="rId11" Type="http://schemas.openxmlformats.org/officeDocument/2006/relationships/image" Target="../media/image29.png"  /><Relationship Id="rId12" Type="http://schemas.openxmlformats.org/officeDocument/2006/relationships/image" Target="../media/image30.png"  /><Relationship Id="rId13" Type="http://schemas.openxmlformats.org/officeDocument/2006/relationships/image" Target="../media/image31.png"  /><Relationship Id="rId14" Type="http://schemas.openxmlformats.org/officeDocument/2006/relationships/image" Target="../media/image32.png"  /><Relationship Id="rId15" Type="http://schemas.openxmlformats.org/officeDocument/2006/relationships/image" Target="../media/image33.png"  /><Relationship Id="rId16" Type="http://schemas.openxmlformats.org/officeDocument/2006/relationships/image" Target="../media/image34.png"  /><Relationship Id="rId17" Type="http://schemas.openxmlformats.org/officeDocument/2006/relationships/image" Target="../media/image35.png"  /><Relationship Id="rId18" Type="http://schemas.openxmlformats.org/officeDocument/2006/relationships/image" Target="../media/image36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image" Target="../media/image3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9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image" Target="../media/image3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0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image" Target="../media/image3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image" Target="../media/image4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image" Target="../media/image4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3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image" Target="../media/image4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Relationship Id="rId4" Type="http://schemas.openxmlformats.org/officeDocument/2006/relationships/hyperlink" Target="https://youtu.be/IrTgRj4gDDU?t=48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.png"  /><Relationship Id="rId4" Type="http://schemas.openxmlformats.org/officeDocument/2006/relationships/image" Target="../media/image8.gif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-90255"/>
            <a:ext cx="3414013" cy="10384947"/>
            <a:chOff x="0" y="-90255"/>
            <a:chExt cx="3414013" cy="103849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-90255"/>
              <a:ext cx="3414013" cy="103849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319" y="688418"/>
            <a:ext cx="2332757" cy="30848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5130" y="4175417"/>
            <a:ext cx="818773" cy="5341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5130" y="5285382"/>
            <a:ext cx="1097090" cy="5378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47511" y="6324906"/>
            <a:ext cx="931405" cy="6281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47511" y="7440192"/>
            <a:ext cx="1278063" cy="6251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85342" y="4415338"/>
            <a:ext cx="214650" cy="81413"/>
            <a:chOff x="985342" y="4415338"/>
            <a:chExt cx="214650" cy="814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5342" y="4415338"/>
              <a:ext cx="214650" cy="81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85342" y="5482338"/>
            <a:ext cx="214650" cy="81413"/>
            <a:chOff x="985342" y="5482338"/>
            <a:chExt cx="214650" cy="814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85342" y="5482338"/>
              <a:ext cx="214650" cy="81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985342" y="6531740"/>
            <a:ext cx="214650" cy="81413"/>
            <a:chOff x="985342" y="6531740"/>
            <a:chExt cx="214650" cy="814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85342" y="6531740"/>
              <a:ext cx="214650" cy="81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85342" y="7647025"/>
            <a:ext cx="214650" cy="81413"/>
            <a:chOff x="985342" y="7647025"/>
            <a:chExt cx="214650" cy="814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85342" y="7647025"/>
              <a:ext cx="214650" cy="814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149432" y="1359135"/>
            <a:ext cx="6557292" cy="8375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4815238" y="1640955"/>
            <a:ext cx="191999" cy="191999"/>
            <a:chOff x="4815238" y="1640955"/>
            <a:chExt cx="191999" cy="1919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815238" y="1640955"/>
              <a:ext cx="191999" cy="19199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219706" y="3004622"/>
            <a:ext cx="4558137" cy="248506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219706" y="6051920"/>
            <a:ext cx="4765880" cy="24674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864137" y="6120109"/>
            <a:ext cx="4304560" cy="23720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11488404" y="2931876"/>
            <a:ext cx="4702237" cy="2712829"/>
            <a:chOff x="11488404" y="2931876"/>
            <a:chExt cx="4702237" cy="27128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1488404" y="2931876"/>
              <a:ext cx="4702237" cy="27128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1316780" y="4084859"/>
            <a:ext cx="5045486" cy="406863"/>
            <a:chOff x="11316780" y="4084859"/>
            <a:chExt cx="5045486" cy="4068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316780" y="4084859"/>
              <a:ext cx="5045486" cy="40686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">
            <a:hlinkClick r:id="rId4"/>
          </p:cNvPr>
          <p:cNvSpPr/>
          <p:nvPr/>
        </p:nvSpPr>
        <p:spPr>
          <a:xfrm>
            <a:off x="15351532" y="3982894"/>
            <a:ext cx="2936468" cy="630410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rcRect l="3240" t="2570" r="6200" b="6120"/>
          <a:stretch>
            <a:fillRect/>
          </a:stretch>
        </p:blipFill>
        <p:spPr>
          <a:xfrm>
            <a:off x="1591732" y="1691214"/>
            <a:ext cx="5723293" cy="7213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0</ep:Words>
  <ep:PresentationFormat>On-screen Show (16:9)</ep:PresentationFormat>
  <ep:Paragraphs>0</ep:Paragraphs>
  <ep:Slides>25</ep:Slides>
  <ep:Notes>24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2022-04-17T10:24:27.000</dcterms:created>
  <dc:creator>PptxGenJS</dc:creator>
  <cp:lastModifiedBy>김혜수</cp:lastModifiedBy>
  <dcterms:modified xsi:type="dcterms:W3CDTF">2022-09-13T22:44:25.170</dcterms:modified>
  <cp:revision>6</cp:revision>
  <dc:subject>PptxGenJS Presentation</dc:subject>
  <dc:title>PptxGenJS Presentation</dc:title>
  <cp:version/>
</cp:coreProperties>
</file>